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3"/>
    <p:restoredTop sz="94741"/>
  </p:normalViewPr>
  <p:slideViewPr>
    <p:cSldViewPr snapToGrid="0">
      <p:cViewPr varScale="1">
        <p:scale>
          <a:sx n="115" d="100"/>
          <a:sy n="115" d="100"/>
        </p:scale>
        <p:origin x="240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2504C5-5AE1-4192-C1CB-76C49C346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b-NO" dirty="0" err="1"/>
              <a:t>Azure</a:t>
            </a:r>
            <a:r>
              <a:rPr lang="nb-NO" dirty="0"/>
              <a:t>  </a:t>
            </a:r>
            <a:r>
              <a:rPr lang="nb-NO" dirty="0" err="1"/>
              <a:t>virtual</a:t>
            </a:r>
            <a:r>
              <a:rPr lang="nb-NO" dirty="0"/>
              <a:t> desktop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FSLOGIx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99DFB7BC-4436-8244-D4EA-502BB71FC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Project by </a:t>
            </a:r>
            <a:r>
              <a:rPr lang="nb-NO" dirty="0" err="1"/>
              <a:t>Krystian</a:t>
            </a:r>
            <a:r>
              <a:rPr lang="nb-NO" dirty="0"/>
              <a:t> Hoftun</a:t>
            </a:r>
          </a:p>
        </p:txBody>
      </p:sp>
    </p:spTree>
    <p:extLst>
      <p:ext uri="{BB962C8B-B14F-4D97-AF65-F5344CB8AC3E}">
        <p14:creationId xmlns:p14="http://schemas.microsoft.com/office/powerpoint/2010/main" val="147362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E4C2122-D51B-8EBD-B671-C457049C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nb-NO" i="0" u="none" strike="noStrike" dirty="0">
                <a:effectLst/>
                <a:latin typeface="-apple-system"/>
              </a:rPr>
              <a:t>Setting </a:t>
            </a:r>
            <a:r>
              <a:rPr lang="nb-NO" i="0" u="none" strike="noStrike" dirty="0" err="1">
                <a:effectLst/>
                <a:latin typeface="-apple-system"/>
              </a:rPr>
              <a:t>Permissions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05D326B-EFEF-3C4D-0623-601E96B4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5"/>
            <a:ext cx="6629973" cy="1302232"/>
          </a:xfrm>
        </p:spPr>
        <p:txBody>
          <a:bodyPr>
            <a:normAutofit/>
          </a:bodyPr>
          <a:lstStyle/>
          <a:p>
            <a:r>
              <a:rPr lang="nb-NO" b="0" i="0" u="none" strike="noStrike" dirty="0">
                <a:effectLst/>
                <a:latin typeface="-apple-system"/>
              </a:rPr>
              <a:t>Set </a:t>
            </a:r>
            <a:r>
              <a:rPr lang="nb-NO" b="0" i="0" u="none" strike="noStrike" dirty="0" err="1">
                <a:effectLst/>
                <a:latin typeface="-apple-system"/>
              </a:rPr>
              <a:t>the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required</a:t>
            </a:r>
            <a:r>
              <a:rPr lang="nb-NO" b="0" i="0" u="none" strike="noStrike" dirty="0">
                <a:effectLst/>
                <a:latin typeface="-apple-system"/>
              </a:rPr>
              <a:t> NTFS and file </a:t>
            </a:r>
            <a:r>
              <a:rPr lang="nb-NO" b="0" i="0" u="none" strike="noStrike" dirty="0" err="1">
                <a:effectLst/>
                <a:latin typeface="-apple-system"/>
              </a:rPr>
              <a:t>share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permissions</a:t>
            </a:r>
            <a:r>
              <a:rPr lang="nb-NO" b="0" i="0" u="none" strike="noStrike" dirty="0">
                <a:effectLst/>
                <a:latin typeface="-apple-system"/>
              </a:rPr>
              <a:t> to </a:t>
            </a:r>
            <a:r>
              <a:rPr lang="nb-NO" b="0" i="0" u="none" strike="noStrike" dirty="0" err="1">
                <a:effectLst/>
                <a:latin typeface="-apple-system"/>
              </a:rPr>
              <a:t>allow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users</a:t>
            </a:r>
            <a:r>
              <a:rPr lang="nb-NO" b="0" i="0" u="none" strike="noStrike" dirty="0">
                <a:effectLst/>
                <a:latin typeface="-apple-system"/>
              </a:rPr>
              <a:t> to </a:t>
            </a:r>
            <a:r>
              <a:rPr lang="nb-NO" b="0" i="0" u="none" strike="noStrike" dirty="0" err="1">
                <a:effectLst/>
                <a:latin typeface="-apple-system"/>
              </a:rPr>
              <a:t>access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their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profiles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on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the</a:t>
            </a:r>
            <a:r>
              <a:rPr lang="nb-NO" b="0" i="0" u="none" strike="noStrike" dirty="0">
                <a:effectLst/>
                <a:latin typeface="-apple-system"/>
              </a:rPr>
              <a:t> file </a:t>
            </a:r>
            <a:r>
              <a:rPr lang="nb-NO" b="0" i="0" u="none" strike="noStrike" dirty="0" err="1">
                <a:effectLst/>
                <a:latin typeface="-apple-system"/>
              </a:rPr>
              <a:t>share</a:t>
            </a:r>
            <a:endParaRPr lang="nb-NO" dirty="0"/>
          </a:p>
        </p:txBody>
      </p:sp>
      <p:pic>
        <p:nvPicPr>
          <p:cNvPr id="8" name="Bilde 7" descr="Et bilde som inneholder skjermbilde, tekst, programvare&#10;&#10;Automatisk generert beskrivelse">
            <a:extLst>
              <a:ext uri="{FF2B5EF4-FFF2-40B4-BE49-F238E27FC236}">
                <a16:creationId xmlns:a16="http://schemas.microsoft.com/office/drawing/2014/main" id="{554DB180-9614-EEBF-385F-B037211E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4" y="3796937"/>
            <a:ext cx="5786016" cy="2256544"/>
          </a:xfrm>
          <a:prstGeom prst="rect">
            <a:avLst/>
          </a:prstGeom>
        </p:spPr>
      </p:pic>
      <p:pic>
        <p:nvPicPr>
          <p:cNvPr id="10" name="Bilde 9" descr="Et bilde som inneholder tekst, skjermbilde&#10;&#10;Automatisk generert beskrivelse">
            <a:extLst>
              <a:ext uri="{FF2B5EF4-FFF2-40B4-BE49-F238E27FC236}">
                <a16:creationId xmlns:a16="http://schemas.microsoft.com/office/drawing/2014/main" id="{E25D5E08-0F05-16EB-1608-6DDCC1E66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3196045"/>
            <a:ext cx="5755308" cy="28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4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281DA4-3AC0-4BC9-1C5C-9913C2D0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nb-NO" i="0" u="none" strike="noStrike" err="1">
                <a:effectLst/>
                <a:latin typeface="-apple-system"/>
              </a:rPr>
              <a:t>Installing</a:t>
            </a:r>
            <a:r>
              <a:rPr lang="nb-NO" i="0" u="none" strike="noStrike">
                <a:effectLst/>
                <a:latin typeface="-apple-system"/>
              </a:rPr>
              <a:t> and </a:t>
            </a:r>
            <a:r>
              <a:rPr lang="nb-NO" i="0" u="none" strike="noStrike" err="1">
                <a:effectLst/>
                <a:latin typeface="-apple-system"/>
              </a:rPr>
              <a:t>Configuring</a:t>
            </a:r>
            <a:r>
              <a:rPr lang="nb-NO" i="0" u="none" strike="noStrike">
                <a:effectLst/>
                <a:latin typeface="-apple-system"/>
              </a:rPr>
              <a:t> </a:t>
            </a:r>
            <a:r>
              <a:rPr lang="nb-NO" i="0" u="none" strike="noStrike" err="1">
                <a:effectLst/>
                <a:latin typeface="-apple-system"/>
              </a:rPr>
              <a:t>FSLogix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9E9DBE3-9DDC-FD92-DCC9-BB3BD3D9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4"/>
            <a:ext cx="6198156" cy="939339"/>
          </a:xfrm>
        </p:spPr>
        <p:txBody>
          <a:bodyPr>
            <a:normAutofit/>
          </a:bodyPr>
          <a:lstStyle/>
          <a:p>
            <a:r>
              <a:rPr lang="nb-NO" b="0" i="0" u="none" strike="noStrike" dirty="0" err="1">
                <a:effectLst/>
                <a:latin typeface="-apple-system"/>
              </a:rPr>
              <a:t>Install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FSLogix</a:t>
            </a:r>
            <a:r>
              <a:rPr lang="nb-NO" b="0" i="0" u="none" strike="noStrike" dirty="0">
                <a:effectLst/>
                <a:latin typeface="-apple-system"/>
              </a:rPr>
              <a:t> and </a:t>
            </a:r>
            <a:r>
              <a:rPr lang="nb-NO" b="0" i="0" u="none" strike="noStrike" dirty="0" err="1">
                <a:effectLst/>
                <a:latin typeface="-apple-system"/>
              </a:rPr>
              <a:t>configure</a:t>
            </a:r>
            <a:r>
              <a:rPr lang="nb-NO" b="0" i="0" u="none" strike="noStrike" dirty="0">
                <a:effectLst/>
                <a:latin typeface="-apple-system"/>
              </a:rPr>
              <a:t> it to </a:t>
            </a:r>
            <a:r>
              <a:rPr lang="nb-NO" b="0" i="0" u="none" strike="noStrike" dirty="0" err="1">
                <a:effectLst/>
                <a:latin typeface="-apple-system"/>
              </a:rPr>
              <a:t>use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Profile</a:t>
            </a:r>
            <a:r>
              <a:rPr lang="nb-NO" b="0" i="0" u="none" strike="noStrike" dirty="0">
                <a:effectLst/>
                <a:latin typeface="-apple-system"/>
              </a:rPr>
              <a:t> Containers for </a:t>
            </a:r>
            <a:r>
              <a:rPr lang="nb-NO" b="0" i="0" u="none" strike="noStrike" dirty="0" err="1">
                <a:effectLst/>
                <a:latin typeface="-apple-system"/>
              </a:rPr>
              <a:t>seamless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profile</a:t>
            </a:r>
            <a:r>
              <a:rPr lang="nb-NO" b="0" i="0" u="none" strike="noStrike" dirty="0">
                <a:effectLst/>
                <a:latin typeface="-apple-system"/>
              </a:rPr>
              <a:t> management </a:t>
            </a:r>
            <a:r>
              <a:rPr lang="nb-NO" b="0" i="0" u="none" strike="noStrike" dirty="0" err="1">
                <a:effectLst/>
                <a:latin typeface="-apple-system"/>
              </a:rPr>
              <a:t>across</a:t>
            </a:r>
            <a:r>
              <a:rPr lang="nb-NO" b="0" i="0" u="none" strike="noStrike" dirty="0">
                <a:effectLst/>
                <a:latin typeface="-apple-system"/>
              </a:rPr>
              <a:t> AVD sessions.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0A2075D-D910-888D-21DA-7359B47A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35" y="3735659"/>
            <a:ext cx="5203282" cy="301790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CCEC454E-8562-2691-2CD2-74CB084C6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578" y="1904033"/>
            <a:ext cx="3492839" cy="178134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B7DD3C56-3D40-9760-B1FA-F4711F6E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3" y="4567354"/>
            <a:ext cx="6647997" cy="21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9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C458FE-9489-1A1C-262D-46DCEF69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Result</a:t>
            </a:r>
            <a:endParaRPr lang="nb-NO" dirty="0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C61D6C39-97E6-78A2-26E7-FD2B884A0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45" y="2770977"/>
            <a:ext cx="4942912" cy="3213217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B3752EC9-CE4C-9DF0-4ED9-E8618769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771"/>
          <a:stretch/>
        </p:blipFill>
        <p:spPr>
          <a:xfrm>
            <a:off x="5488381" y="3671847"/>
            <a:ext cx="6549483" cy="23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0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74073A-3068-D12B-9E22-CEA34D3C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Table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contents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20F9C91-8728-103E-3B53-DA4B03BD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393091" cy="4037749"/>
          </a:xfrm>
        </p:spPr>
        <p:txBody>
          <a:bodyPr>
            <a:normAutofit lnSpcReduction="10000"/>
          </a:bodyPr>
          <a:lstStyle/>
          <a:p>
            <a:r>
              <a:rPr lang="nb-NO" dirty="0"/>
              <a:t>The </a:t>
            </a:r>
            <a:r>
              <a:rPr lang="nb-NO" dirty="0" err="1"/>
              <a:t>presentation</a:t>
            </a:r>
            <a:r>
              <a:rPr lang="nb-NO" dirty="0"/>
              <a:t> is a form </a:t>
            </a:r>
            <a:r>
              <a:rPr lang="nb-NO" dirty="0" err="1"/>
              <a:t>of</a:t>
            </a:r>
            <a:r>
              <a:rPr lang="nb-NO" dirty="0"/>
              <a:t> slideshow for </a:t>
            </a:r>
            <a:r>
              <a:rPr lang="nb-NO" dirty="0" err="1"/>
              <a:t>documentation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over: </a:t>
            </a:r>
          </a:p>
          <a:p>
            <a:pPr lvl="1">
              <a:lnSpc>
                <a:spcPct val="170000"/>
              </a:lnSpc>
            </a:pP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Creating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 VM and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Installing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&amp;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Configuring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ADDS &amp; AD Connect</a:t>
            </a:r>
          </a:p>
          <a:p>
            <a:pPr lvl="1">
              <a:lnSpc>
                <a:spcPct val="170000"/>
              </a:lnSpc>
            </a:pP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Installing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Active Directory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Domain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Services (ADDS) and AD Connect</a:t>
            </a:r>
          </a:p>
          <a:p>
            <a:pPr lvl="1">
              <a:lnSpc>
                <a:spcPct val="170000"/>
              </a:lnSpc>
            </a:pP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Creating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Users and Security Groups</a:t>
            </a:r>
            <a:endParaRPr lang="nb-NO" dirty="0">
              <a:solidFill>
                <a:srgbClr val="1F2328"/>
              </a:solidFill>
              <a:latin typeface="-apple-system"/>
            </a:endParaRPr>
          </a:p>
          <a:p>
            <a:pPr lvl="1">
              <a:lnSpc>
                <a:spcPct val="170000"/>
              </a:lnSpc>
            </a:pP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Creating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 File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Share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Joining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the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Domain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Controller</a:t>
            </a:r>
          </a:p>
          <a:p>
            <a:pPr lvl="1">
              <a:lnSpc>
                <a:spcPct val="170000"/>
              </a:lnSpc>
            </a:pP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Creating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 Virtual Machine for AVD</a:t>
            </a:r>
            <a:endParaRPr lang="nb-NO" dirty="0">
              <a:solidFill>
                <a:srgbClr val="1F2328"/>
              </a:solidFill>
              <a:latin typeface="-apple-system"/>
            </a:endParaRPr>
          </a:p>
          <a:p>
            <a:pPr lvl="1">
              <a:lnSpc>
                <a:spcPct val="170000"/>
              </a:lnSpc>
            </a:pP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Setting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Permissions</a:t>
            </a:r>
            <a:endParaRPr lang="nb-NO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lnSpc>
                <a:spcPct val="170000"/>
              </a:lnSpc>
            </a:pP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Installing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Configuring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FSLogix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946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DA9F9A8-DF2C-D798-C28B-5D20160E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Topologi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E8F358-F44B-D78C-60CC-54F842E419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32" y="2078750"/>
            <a:ext cx="6693144" cy="405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74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CA5F851-0DB6-1C56-3FD7-30DE24F1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99459"/>
            <a:ext cx="9603275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Creating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 VM and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Installing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&amp; </a:t>
            </a:r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Configuring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ADDS &amp; AD Connect</a:t>
            </a:r>
            <a:b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D7EF962-8099-4B13-63E2-FEDA6E7ED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539" y="1050263"/>
            <a:ext cx="9603275" cy="3450613"/>
          </a:xfrm>
        </p:spPr>
        <p:txBody>
          <a:bodyPr/>
          <a:lstStyle/>
          <a:p>
            <a:pPr algn="ctr"/>
            <a:r>
              <a:rPr lang="nb-NO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Set up a Virtual Machine (VM) and </a:t>
            </a:r>
            <a:r>
              <a:rPr lang="nb-NO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install</a:t>
            </a:r>
            <a:r>
              <a:rPr lang="nb-NO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 ADDS and AD Connect to </a:t>
            </a:r>
            <a:r>
              <a:rPr lang="nb-NO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join</a:t>
            </a:r>
            <a:r>
              <a:rPr lang="nb-NO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Azure</a:t>
            </a:r>
            <a:r>
              <a:rPr lang="nb-NO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 Entra ID for </a:t>
            </a:r>
            <a:r>
              <a:rPr lang="nb-NO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directory</a:t>
            </a:r>
            <a:r>
              <a:rPr lang="nb-NO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synchronization</a:t>
            </a:r>
            <a:r>
              <a:rPr lang="nb-NO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 and </a:t>
            </a:r>
            <a:r>
              <a:rPr lang="nb-NO" b="0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authentication</a:t>
            </a:r>
            <a:r>
              <a:rPr lang="nb-NO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B880104-9449-399A-E5BD-5B31026D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3" y="4090058"/>
            <a:ext cx="6905897" cy="203769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6AE9CFBE-F79A-300D-9183-9B603AC5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016" y="1901785"/>
            <a:ext cx="5048984" cy="422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4FF436A-F549-0930-C87E-ADCFCC73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none" strike="noStrike" dirty="0"/>
              <a:t>Installing Active Directory Domain Services (ADDS) and AD Connect</a:t>
            </a:r>
            <a:endParaRPr lang="en-US" dirty="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52BA2938-83EF-AFAF-C4AE-D5BB0E38CA7C}"/>
              </a:ext>
            </a:extLst>
          </p:cNvPr>
          <p:cNvSpPr txBox="1"/>
          <p:nvPr/>
        </p:nvSpPr>
        <p:spPr>
          <a:xfrm>
            <a:off x="1451581" y="2015734"/>
            <a:ext cx="4169336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i="0" u="none" strike="noStrike"/>
              <a:t>Setting up ADDS and AD Connect to sync your on-premises directory with Azure AD.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0" name="Bilde 9" descr="Et bilde som inneholder tekst, programvare, Dataikon, Nettside&#10;&#10;Automatisk generert beskrivelse">
            <a:extLst>
              <a:ext uri="{FF2B5EF4-FFF2-40B4-BE49-F238E27FC236}">
                <a16:creationId xmlns:a16="http://schemas.microsoft.com/office/drawing/2014/main" id="{4AF66D9D-BC54-D34A-1779-94D6BB297A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4" r="9584" b="-7"/>
          <a:stretch/>
        </p:blipFill>
        <p:spPr>
          <a:xfrm>
            <a:off x="6108443" y="2564248"/>
            <a:ext cx="2391342" cy="2353581"/>
          </a:xfrm>
          <a:prstGeom prst="rect">
            <a:avLst/>
          </a:prstGeom>
        </p:spPr>
      </p:pic>
      <p:pic>
        <p:nvPicPr>
          <p:cNvPr id="8" name="Bilde 7" descr="Et bilde som inneholder tekst, skjermbilde, programvare, datamaskin&#10;&#10;Automatisk generert beskrivelse">
            <a:extLst>
              <a:ext uri="{FF2B5EF4-FFF2-40B4-BE49-F238E27FC236}">
                <a16:creationId xmlns:a16="http://schemas.microsoft.com/office/drawing/2014/main" id="{B014D1A8-442C-BE6F-D059-E497F8BC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5" r="-5" b="2916"/>
          <a:stretch/>
        </p:blipFill>
        <p:spPr>
          <a:xfrm>
            <a:off x="8664115" y="2054890"/>
            <a:ext cx="2390738" cy="1564695"/>
          </a:xfrm>
          <a:prstGeom prst="rect">
            <a:avLst/>
          </a:prstGeom>
        </p:spPr>
      </p:pic>
      <p:pic>
        <p:nvPicPr>
          <p:cNvPr id="7" name="Plassholder for innhold 6" descr="Et bilde som inneholder tekst, skjermbilde, design&#10;&#10;Automatisk generert beskrivelse">
            <a:extLst>
              <a:ext uri="{FF2B5EF4-FFF2-40B4-BE49-F238E27FC236}">
                <a16:creationId xmlns:a16="http://schemas.microsoft.com/office/drawing/2014/main" id="{83D1ACBA-190D-D2CC-0D86-3170AF34D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54490" b="-2"/>
          <a:stretch/>
        </p:blipFill>
        <p:spPr>
          <a:xfrm>
            <a:off x="9033275" y="3823334"/>
            <a:ext cx="1652418" cy="16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5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tel 1">
            <a:extLst>
              <a:ext uri="{FF2B5EF4-FFF2-40B4-BE49-F238E27FC236}">
                <a16:creationId xmlns:a16="http://schemas.microsoft.com/office/drawing/2014/main" id="{B1C0FE85-7E1D-C91A-D980-9D040140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nb-NO" i="0" u="none" strike="noStrike" err="1">
                <a:effectLst/>
                <a:latin typeface="-apple-system"/>
              </a:rPr>
              <a:t>Creating</a:t>
            </a:r>
            <a:r>
              <a:rPr lang="nb-NO" i="0" u="none" strike="noStrike">
                <a:effectLst/>
                <a:latin typeface="-apple-system"/>
              </a:rPr>
              <a:t> Users and Security Groups</a:t>
            </a:r>
            <a:endParaRPr lang="nb-NO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D4E4091-5DB1-1019-D441-2E94171E8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nb-NO" b="0" i="0" u="none" strike="noStrike" err="1">
                <a:effectLst/>
                <a:latin typeface="-apple-system"/>
              </a:rPr>
              <a:t>Create</a:t>
            </a:r>
            <a:r>
              <a:rPr lang="nb-NO" b="0" i="0" u="none" strike="noStrike">
                <a:effectLst/>
                <a:latin typeface="-apple-system"/>
              </a:rPr>
              <a:t> </a:t>
            </a:r>
            <a:r>
              <a:rPr lang="nb-NO" b="0" i="0" u="none" strike="noStrike" err="1">
                <a:effectLst/>
                <a:latin typeface="-apple-system"/>
              </a:rPr>
              <a:t>necessary</a:t>
            </a:r>
            <a:r>
              <a:rPr lang="nb-NO" b="0" i="0" u="none" strike="noStrike">
                <a:effectLst/>
                <a:latin typeface="-apple-system"/>
              </a:rPr>
              <a:t> Active Directory </a:t>
            </a:r>
            <a:r>
              <a:rPr lang="nb-NO" b="0" i="0" u="none" strike="noStrike" err="1">
                <a:effectLst/>
                <a:latin typeface="-apple-system"/>
              </a:rPr>
              <a:t>users</a:t>
            </a:r>
            <a:r>
              <a:rPr lang="nb-NO" b="0" i="0" u="none" strike="noStrike">
                <a:effectLst/>
                <a:latin typeface="-apple-system"/>
              </a:rPr>
              <a:t> and </a:t>
            </a:r>
            <a:r>
              <a:rPr lang="nb-NO" b="0" i="0" u="none" strike="noStrike" err="1">
                <a:effectLst/>
                <a:latin typeface="-apple-system"/>
              </a:rPr>
              <a:t>security</a:t>
            </a:r>
            <a:r>
              <a:rPr lang="nb-NO" b="0" i="0" u="none" strike="noStrike">
                <a:effectLst/>
                <a:latin typeface="-apple-system"/>
              </a:rPr>
              <a:t> </a:t>
            </a:r>
            <a:r>
              <a:rPr lang="nb-NO" b="0" i="0" u="none" strike="noStrike" err="1">
                <a:effectLst/>
                <a:latin typeface="-apple-system"/>
              </a:rPr>
              <a:t>groups</a:t>
            </a:r>
            <a:r>
              <a:rPr lang="nb-NO" b="0" i="0" u="none" strike="noStrike">
                <a:effectLst/>
                <a:latin typeface="-apple-system"/>
              </a:rPr>
              <a:t> </a:t>
            </a:r>
            <a:r>
              <a:rPr lang="nb-NO" b="0" i="0" u="none" strike="noStrike" err="1">
                <a:effectLst/>
                <a:latin typeface="-apple-system"/>
              </a:rPr>
              <a:t>that</a:t>
            </a:r>
            <a:r>
              <a:rPr lang="nb-NO" b="0" i="0" u="none" strike="noStrike">
                <a:effectLst/>
                <a:latin typeface="-apple-system"/>
              </a:rPr>
              <a:t> </a:t>
            </a:r>
            <a:r>
              <a:rPr lang="nb-NO" b="0" i="0" u="none" strike="noStrike" err="1">
                <a:effectLst/>
                <a:latin typeface="-apple-system"/>
              </a:rPr>
              <a:t>will</a:t>
            </a:r>
            <a:r>
              <a:rPr lang="nb-NO" b="0" i="0" u="none" strike="noStrike">
                <a:effectLst/>
                <a:latin typeface="-apple-system"/>
              </a:rPr>
              <a:t> be used for file </a:t>
            </a:r>
            <a:r>
              <a:rPr lang="nb-NO" b="0" i="0" u="none" strike="noStrike" err="1">
                <a:effectLst/>
                <a:latin typeface="-apple-system"/>
              </a:rPr>
              <a:t>share</a:t>
            </a:r>
            <a:r>
              <a:rPr lang="nb-NO" b="0" i="0" u="none" strike="noStrike">
                <a:effectLst/>
                <a:latin typeface="-apple-system"/>
              </a:rPr>
              <a:t> </a:t>
            </a:r>
            <a:r>
              <a:rPr lang="nb-NO" b="0" i="0" u="none" strike="noStrike" err="1">
                <a:effectLst/>
                <a:latin typeface="-apple-system"/>
              </a:rPr>
              <a:t>access</a:t>
            </a:r>
            <a:r>
              <a:rPr lang="nb-NO" b="0" i="0" u="none" strike="noStrike">
                <a:effectLst/>
                <a:latin typeface="-apple-system"/>
              </a:rPr>
              <a:t> and AVD </a:t>
            </a:r>
            <a:r>
              <a:rPr lang="nb-NO" b="0" i="0" u="none" strike="noStrike" err="1">
                <a:effectLst/>
                <a:latin typeface="-apple-system"/>
              </a:rPr>
              <a:t>deployment</a:t>
            </a:r>
            <a:r>
              <a:rPr lang="nb-NO" b="0" i="0" u="none" strike="noStrike">
                <a:effectLst/>
                <a:latin typeface="-apple-system"/>
              </a:rPr>
              <a:t>.</a:t>
            </a:r>
          </a:p>
          <a:p>
            <a:endParaRPr lang="nb-NO" dirty="0"/>
          </a:p>
        </p:txBody>
      </p:sp>
      <p:pic>
        <p:nvPicPr>
          <p:cNvPr id="4" name="Bilde 3" descr="Et bilde som inneholder tekst, skjermbilde, programvare, Nettside&#10;&#10;Automatisk generert beskrivelse">
            <a:extLst>
              <a:ext uri="{FF2B5EF4-FFF2-40B4-BE49-F238E27FC236}">
                <a16:creationId xmlns:a16="http://schemas.microsoft.com/office/drawing/2014/main" id="{3BAAAF39-9DFC-9BF2-8B40-B5ADCF71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399" y="481109"/>
            <a:ext cx="3747226" cy="2491906"/>
          </a:xfrm>
          <a:prstGeom prst="rect">
            <a:avLst/>
          </a:prstGeom>
        </p:spPr>
      </p:pic>
      <p:pic>
        <p:nvPicPr>
          <p:cNvPr id="6" name="Bilde 5" descr="Et bilde som inneholder tekst, skjermbilde, programvare, Nettside&#10;&#10;Automatisk generert beskrivelse">
            <a:extLst>
              <a:ext uri="{FF2B5EF4-FFF2-40B4-BE49-F238E27FC236}">
                <a16:creationId xmlns:a16="http://schemas.microsoft.com/office/drawing/2014/main" id="{A7AF6A32-FC52-0BF1-520D-57239A60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04" y="3138486"/>
            <a:ext cx="3775616" cy="2491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37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2F4C63-A207-67D5-75E4-04B66129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245577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u="none" strike="noStrike" dirty="0"/>
              <a:t>Creating a File Share and Joining the Domain Controller</a:t>
            </a:r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D2591B9-281E-8F20-0D40-E9757EE18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56" y="1883416"/>
            <a:ext cx="3819336" cy="2205666"/>
          </a:xfrm>
          <a:prstGeom prst="rect">
            <a:avLst/>
          </a:prstGeom>
        </p:spPr>
      </p:pic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2CF4E371-D2D1-D576-75D6-6AEED9AC3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40" y="4149635"/>
            <a:ext cx="6841354" cy="191557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A4D01F5-F9EA-4312-A15E-10A624FB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193" y="2986249"/>
            <a:ext cx="4578384" cy="3078963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E0F80FB0-82F2-A6FD-2197-83DE46257696}"/>
              </a:ext>
            </a:extLst>
          </p:cNvPr>
          <p:cNvSpPr txBox="1"/>
          <p:nvPr/>
        </p:nvSpPr>
        <p:spPr>
          <a:xfrm>
            <a:off x="6629809" y="2015735"/>
            <a:ext cx="5422851" cy="69263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i="0" u="none" strike="noStrike" dirty="0"/>
              <a:t>Set up a file share in Azure storage and ensure it is joined to the domain to support </a:t>
            </a:r>
            <a:r>
              <a:rPr lang="en-US" b="0" i="0" u="none" strike="noStrike" dirty="0" err="1"/>
              <a:t>FSLogix</a:t>
            </a:r>
            <a:r>
              <a:rPr lang="en-US" b="0" i="0" u="none" strike="noStrike" dirty="0"/>
              <a:t> profile storage.</a:t>
            </a:r>
          </a:p>
        </p:txBody>
      </p:sp>
    </p:spTree>
    <p:extLst>
      <p:ext uri="{BB962C8B-B14F-4D97-AF65-F5344CB8AC3E}">
        <p14:creationId xmlns:p14="http://schemas.microsoft.com/office/powerpoint/2010/main" val="256884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04D6A58-F3BD-778C-E3F9-ECA6DC05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Creating</a:t>
            </a:r>
            <a:r>
              <a:rPr lang="nb-NO" i="0" u="none" strike="noStrike" dirty="0">
                <a:solidFill>
                  <a:srgbClr val="1F2328"/>
                </a:solidFill>
                <a:effectLst/>
                <a:latin typeface="-apple-system"/>
              </a:rPr>
              <a:t> a Virtual Machine for AVD</a:t>
            </a:r>
            <a:endParaRPr lang="nb-NO" dirty="0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01EA486D-7D96-57CB-A8AD-08B4D6EDB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64" y="2863117"/>
            <a:ext cx="5218770" cy="266757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6D3D0CB9-942B-A1C4-8475-180BC2121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293" y="2863573"/>
            <a:ext cx="6428043" cy="26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92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864F3-C276-159B-8899-65DE4915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686E4DA-5154-F58F-1C3D-20AB1B0E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nb-NO" i="0" u="none" strike="noStrike" dirty="0">
                <a:effectLst/>
                <a:latin typeface="-apple-system"/>
              </a:rPr>
              <a:t>Setting </a:t>
            </a:r>
            <a:r>
              <a:rPr lang="nb-NO" i="0" u="none" strike="noStrike" dirty="0" err="1">
                <a:effectLst/>
                <a:latin typeface="-apple-system"/>
              </a:rPr>
              <a:t>Permissions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7D688D5-F2F7-1AAB-510F-05D3936BF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5"/>
            <a:ext cx="6629973" cy="1302232"/>
          </a:xfrm>
        </p:spPr>
        <p:txBody>
          <a:bodyPr>
            <a:normAutofit/>
          </a:bodyPr>
          <a:lstStyle/>
          <a:p>
            <a:r>
              <a:rPr lang="nb-NO" b="0" i="0" u="none" strike="noStrike" dirty="0">
                <a:effectLst/>
                <a:latin typeface="-apple-system"/>
              </a:rPr>
              <a:t>Set </a:t>
            </a:r>
            <a:r>
              <a:rPr lang="nb-NO" b="0" i="0" u="none" strike="noStrike" dirty="0" err="1">
                <a:effectLst/>
                <a:latin typeface="-apple-system"/>
              </a:rPr>
              <a:t>the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required</a:t>
            </a:r>
            <a:r>
              <a:rPr lang="nb-NO" b="0" i="0" u="none" strike="noStrike" dirty="0">
                <a:effectLst/>
                <a:latin typeface="-apple-system"/>
              </a:rPr>
              <a:t> NTFS and file </a:t>
            </a:r>
            <a:r>
              <a:rPr lang="nb-NO" b="0" i="0" u="none" strike="noStrike" dirty="0" err="1">
                <a:effectLst/>
                <a:latin typeface="-apple-system"/>
              </a:rPr>
              <a:t>share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permissions</a:t>
            </a:r>
            <a:r>
              <a:rPr lang="nb-NO" b="0" i="0" u="none" strike="noStrike" dirty="0">
                <a:effectLst/>
                <a:latin typeface="-apple-system"/>
              </a:rPr>
              <a:t> to </a:t>
            </a:r>
            <a:r>
              <a:rPr lang="nb-NO" b="0" i="0" u="none" strike="noStrike" dirty="0" err="1">
                <a:effectLst/>
                <a:latin typeface="-apple-system"/>
              </a:rPr>
              <a:t>allow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users</a:t>
            </a:r>
            <a:r>
              <a:rPr lang="nb-NO" b="0" i="0" u="none" strike="noStrike" dirty="0">
                <a:effectLst/>
                <a:latin typeface="-apple-system"/>
              </a:rPr>
              <a:t> to </a:t>
            </a:r>
            <a:r>
              <a:rPr lang="nb-NO" b="0" i="0" u="none" strike="noStrike" dirty="0" err="1">
                <a:effectLst/>
                <a:latin typeface="-apple-system"/>
              </a:rPr>
              <a:t>access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their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profiles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on</a:t>
            </a:r>
            <a:r>
              <a:rPr lang="nb-NO" b="0" i="0" u="none" strike="noStrike" dirty="0">
                <a:effectLst/>
                <a:latin typeface="-apple-system"/>
              </a:rPr>
              <a:t> </a:t>
            </a:r>
            <a:r>
              <a:rPr lang="nb-NO" b="0" i="0" u="none" strike="noStrike" dirty="0" err="1">
                <a:effectLst/>
                <a:latin typeface="-apple-system"/>
              </a:rPr>
              <a:t>the</a:t>
            </a:r>
            <a:r>
              <a:rPr lang="nb-NO" b="0" i="0" u="none" strike="noStrike" dirty="0">
                <a:effectLst/>
                <a:latin typeface="-apple-system"/>
              </a:rPr>
              <a:t> file </a:t>
            </a:r>
            <a:r>
              <a:rPr lang="nb-NO" b="0" i="0" u="none" strike="noStrike" dirty="0" err="1">
                <a:effectLst/>
                <a:latin typeface="-apple-system"/>
              </a:rPr>
              <a:t>share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71FAE41-6FC8-D005-6FF8-DC0FBA965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902" y="3118081"/>
            <a:ext cx="4640952" cy="29354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E86760C-FE21-E821-CF74-C1426DE7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317967"/>
            <a:ext cx="4693026" cy="27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3983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i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Metadata/LabelInfo.xml><?xml version="1.0" encoding="utf-8"?>
<clbl:labelList xmlns:clbl="http://schemas.microsoft.com/office/2020/mipLabelMetadata">
  <clbl:label id="{5af4f1a9-ae13-4e26-ac6c-11f4c8a2f064}" enabled="1" method="Privileged" siteId="{65f51067-7d65-4aa9-b996-4cc43a0d711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Galleri</Template>
  <TotalTime>1236</TotalTime>
  <Words>262</Words>
  <Application>Microsoft Macintosh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16" baseType="lpstr">
      <vt:lpstr>-apple-system</vt:lpstr>
      <vt:lpstr>Arial</vt:lpstr>
      <vt:lpstr>Gill Sans MT</vt:lpstr>
      <vt:lpstr>Galleri</vt:lpstr>
      <vt:lpstr>Azure  virtual desktop with FSLOGIx</vt:lpstr>
      <vt:lpstr>Table of contents</vt:lpstr>
      <vt:lpstr>Topologi</vt:lpstr>
      <vt:lpstr>Creating a VM and Installing &amp; Configuring ADDS &amp; AD Connect </vt:lpstr>
      <vt:lpstr>Installing Active Directory Domain Services (ADDS) and AD Connect</vt:lpstr>
      <vt:lpstr>Creating Users and Security Groups</vt:lpstr>
      <vt:lpstr>Creating a File Share and Joining the Domain Controller</vt:lpstr>
      <vt:lpstr>Creating a Virtual Machine for AVD</vt:lpstr>
      <vt:lpstr>Setting Permissions</vt:lpstr>
      <vt:lpstr>Setting Permissions</vt:lpstr>
      <vt:lpstr>Installing and Configuring FSLogix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Krystian Hoftun</dc:creator>
  <cp:lastModifiedBy>Krystian Hoftun</cp:lastModifiedBy>
  <cp:revision>1</cp:revision>
  <dcterms:created xsi:type="dcterms:W3CDTF">2024-10-07T12:31:35Z</dcterms:created>
  <dcterms:modified xsi:type="dcterms:W3CDTF">2024-10-08T09:08:11Z</dcterms:modified>
</cp:coreProperties>
</file>